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46"/>
  </p:normalViewPr>
  <p:slideViewPr>
    <p:cSldViewPr snapToGrid="0" snapToObjects="1">
      <p:cViewPr>
        <p:scale>
          <a:sx n="100" d="100"/>
          <a:sy n="100" d="100"/>
        </p:scale>
        <p:origin x="2680" y="14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146204-1EB6-F74A-95DF-794061C3ED9E}" type="datetimeFigureOut">
              <a:rPr lang="en-US" smtClean="0"/>
              <a:t>1/29/16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580141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146204-1EB6-F74A-95DF-794061C3ED9E}" type="datetimeFigureOut">
              <a:rPr lang="en-US" smtClean="0"/>
              <a:t>1/29/16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655999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146204-1EB6-F74A-95DF-794061C3ED9E}" type="datetimeFigureOut">
              <a:rPr lang="en-US" smtClean="0"/>
              <a:t>1/29/16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002976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146204-1EB6-F74A-95DF-794061C3ED9E}" type="datetimeFigureOut">
              <a:rPr lang="en-US" smtClean="0"/>
              <a:t>1/29/16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433293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146204-1EB6-F74A-95DF-794061C3ED9E}" type="datetimeFigureOut">
              <a:rPr lang="en-US" smtClean="0"/>
              <a:t>1/29/16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04254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146204-1EB6-F74A-95DF-794061C3ED9E}" type="datetimeFigureOut">
              <a:rPr lang="en-US" smtClean="0"/>
              <a:t>1/29/16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69186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46204-1EB6-F74A-95DF-794061C3ED9E}" type="datetimeFigureOut">
              <a:rPr lang="en-US" smtClean="0"/>
              <a:t>1/29/16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68968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146204-1EB6-F74A-95DF-794061C3ED9E}" type="datetimeFigureOut">
              <a:rPr lang="en-US" smtClean="0"/>
              <a:t>1/29/16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68886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146204-1EB6-F74A-95DF-794061C3ED9E}" type="datetimeFigureOut">
              <a:rPr lang="en-US" smtClean="0"/>
              <a:t>1/29/16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1652801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146204-1EB6-F74A-95DF-794061C3ED9E}" type="datetimeFigureOut">
              <a:rPr lang="en-US" smtClean="0"/>
              <a:t>1/29/16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941987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146204-1EB6-F74A-95DF-794061C3ED9E}" type="datetimeFigureOut">
              <a:rPr lang="en-US" smtClean="0"/>
              <a:t>1/29/16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D129F-CE72-7B4E-AE1A-4A6B1A7C704F}" type="slidenum">
              <a:rPr lang="en-US" smtClean="0"/>
              <a:t>‹#›</a:t>
            </a:fld>
            <a:endParaRPr lang="en-US"/>
          </a:p>
        </p:txBody>
      </p:sp>
    </p:spTree>
    <p:extLst>
      <p:ext uri="{BB962C8B-B14F-4D97-AF65-F5344CB8AC3E}">
        <p14:creationId xmlns:p14="http://schemas.microsoft.com/office/powerpoint/2010/main" val="7420299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13146204-1EB6-F74A-95DF-794061C3ED9E}" type="datetimeFigureOut">
              <a:rPr lang="en-US" smtClean="0"/>
              <a:t>1/29/16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FB0D129F-CE72-7B4E-AE1A-4A6B1A7C704F}" type="slidenum">
              <a:rPr lang="en-US" smtClean="0"/>
              <a:t>‹#›</a:t>
            </a:fld>
            <a:endParaRPr lang="en-US"/>
          </a:p>
        </p:txBody>
      </p:sp>
    </p:spTree>
    <p:extLst>
      <p:ext uri="{BB962C8B-B14F-4D97-AF65-F5344CB8AC3E}">
        <p14:creationId xmlns:p14="http://schemas.microsoft.com/office/powerpoint/2010/main" val="8301085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14312"/>
            <a:ext cx="5353050" cy="1042988"/>
          </a:xfrm>
        </p:spPr>
        <p:txBody>
          <a:bodyPr>
            <a:normAutofit/>
          </a:bodyPr>
          <a:lstStyle/>
          <a:p>
            <a:pPr algn="ctr"/>
            <a:r>
              <a:rPr lang="en-US" sz="3600" b="1" dirty="0" smtClean="0"/>
              <a:t>CAS</a:t>
            </a:r>
            <a:r>
              <a:rPr lang="en-US" sz="3600" b="1" dirty="0"/>
              <a:t> </a:t>
            </a:r>
            <a:r>
              <a:rPr lang="en-US" sz="3600" b="1" dirty="0" smtClean="0"/>
              <a:t>Snapshot</a:t>
            </a:r>
            <a:endParaRPr lang="en-US" sz="3600" b="1" dirty="0"/>
          </a:p>
        </p:txBody>
      </p:sp>
      <p:sp>
        <p:nvSpPr>
          <p:cNvPr id="5" name="Content Placeholder 4"/>
          <p:cNvSpPr>
            <a:spLocks noGrp="1"/>
          </p:cNvSpPr>
          <p:nvPr>
            <p:ph idx="1"/>
          </p:nvPr>
        </p:nvSpPr>
        <p:spPr>
          <a:xfrm>
            <a:off x="876300" y="1130300"/>
            <a:ext cx="5257800" cy="7720014"/>
          </a:xfrm>
        </p:spPr>
        <p:txBody>
          <a:bodyPr>
            <a:normAutofit fontScale="55000" lnSpcReduction="20000"/>
          </a:bodyPr>
          <a:lstStyle/>
          <a:p>
            <a:pPr marL="0" lvl="0" indent="0">
              <a:buNone/>
            </a:pPr>
            <a:r>
              <a:rPr lang="en-US" sz="3300" dirty="0" smtClean="0">
                <a:latin typeface="Arial" charset="0"/>
                <a:ea typeface="Arial" charset="0"/>
                <a:cs typeface="Arial" charset="0"/>
              </a:rPr>
              <a:t>WHO WE ARE</a:t>
            </a:r>
          </a:p>
          <a:p>
            <a:pPr marL="0" indent="0">
              <a:buNone/>
            </a:pPr>
            <a:r>
              <a:rPr lang="en-US" sz="3300" dirty="0">
                <a:latin typeface="Arial" charset="0"/>
                <a:ea typeface="Arial" charset="0"/>
                <a:cs typeface="Arial" charset="0"/>
              </a:rPr>
              <a:t>Cloud Admin Services is an IT consulting group that specializes in software deployment and cloud management. Our experts improve application deployment into the Amazon Web Services cloud through automation which lowers risk and adds value.  </a:t>
            </a:r>
            <a:endParaRPr lang="en-US" sz="3300" dirty="0">
              <a:latin typeface="Arial" charset="0"/>
              <a:ea typeface="Arial" charset="0"/>
              <a:cs typeface="Arial" charset="0"/>
            </a:endParaRPr>
          </a:p>
          <a:p>
            <a:pPr marL="0" lvl="0" indent="0">
              <a:buNone/>
            </a:pPr>
            <a:r>
              <a:rPr lang="en-US" sz="3300" dirty="0" smtClean="0">
                <a:latin typeface="Arial" charset="0"/>
                <a:ea typeface="Arial" charset="0"/>
                <a:cs typeface="Arial" charset="0"/>
              </a:rPr>
              <a:t>WHAT </a:t>
            </a:r>
            <a:r>
              <a:rPr lang="en-US" sz="3300" dirty="0" smtClean="0">
                <a:latin typeface="Arial" charset="0"/>
                <a:ea typeface="Arial" charset="0"/>
                <a:cs typeface="Arial" charset="0"/>
              </a:rPr>
              <a:t>WE DO </a:t>
            </a:r>
            <a:endParaRPr lang="en-US" sz="3300" dirty="0" smtClean="0">
              <a:latin typeface="Arial" charset="0"/>
              <a:ea typeface="Arial" charset="0"/>
              <a:cs typeface="Arial" charset="0"/>
            </a:endParaRPr>
          </a:p>
          <a:p>
            <a:pPr marL="0" lvl="0" indent="0">
              <a:buNone/>
            </a:pPr>
            <a:r>
              <a:rPr lang="en-US" sz="3300" dirty="0" smtClean="0">
                <a:latin typeface="Arial" charset="0"/>
                <a:ea typeface="Arial" charset="0"/>
                <a:cs typeface="Arial" charset="0"/>
              </a:rPr>
              <a:t>We deploy </a:t>
            </a:r>
            <a:r>
              <a:rPr lang="en-US" sz="3300" dirty="0">
                <a:latin typeface="Arial" charset="0"/>
                <a:ea typeface="Arial" charset="0"/>
                <a:cs typeface="Arial" charset="0"/>
              </a:rPr>
              <a:t>infrastructure (servers, storage, networking) into Amazon Web Services, then create the systems and processes to deploy applications onto that infrastructure (databases, web &amp; packaged applications) in an automated way that allows more frequent deployments with less risk because it can be fully verified at any time and security and compliance are maintained as a native part of the solution</a:t>
            </a:r>
            <a:r>
              <a:rPr lang="en-US" sz="3300" dirty="0" smtClean="0">
                <a:latin typeface="Arial" charset="0"/>
                <a:ea typeface="Arial" charset="0"/>
                <a:cs typeface="Arial" charset="0"/>
              </a:rPr>
              <a:t>.</a:t>
            </a:r>
            <a:endParaRPr lang="en-US" sz="3300" dirty="0" smtClean="0">
              <a:latin typeface="Arial" charset="0"/>
              <a:ea typeface="Arial" charset="0"/>
              <a:cs typeface="Arial" charset="0"/>
            </a:endParaRPr>
          </a:p>
          <a:p>
            <a:pPr marL="0" indent="0">
              <a:buNone/>
            </a:pPr>
            <a:r>
              <a:rPr lang="en-US" sz="3300" dirty="0" smtClean="0">
                <a:latin typeface="Arial" charset="0"/>
                <a:ea typeface="Arial" charset="0"/>
                <a:cs typeface="Arial" charset="0"/>
              </a:rPr>
              <a:t>OUR </a:t>
            </a:r>
            <a:r>
              <a:rPr lang="en-US" sz="3300" dirty="0" smtClean="0">
                <a:latin typeface="Arial" charset="0"/>
                <a:ea typeface="Arial" charset="0"/>
                <a:cs typeface="Arial" charset="0"/>
              </a:rPr>
              <a:t>MISSION</a:t>
            </a:r>
          </a:p>
          <a:p>
            <a:pPr marL="0" lvl="0" indent="0">
              <a:buNone/>
            </a:pPr>
            <a:r>
              <a:rPr lang="en-US" sz="3300" dirty="0" smtClean="0">
                <a:latin typeface="Arial" charset="0"/>
                <a:ea typeface="Arial" charset="0"/>
                <a:cs typeface="Arial" charset="0"/>
              </a:rPr>
              <a:t>To </a:t>
            </a:r>
            <a:r>
              <a:rPr lang="en-US" sz="3300" dirty="0">
                <a:latin typeface="Arial" charset="0"/>
                <a:ea typeface="Arial" charset="0"/>
                <a:cs typeface="Arial" charset="0"/>
              </a:rPr>
              <a:t>provide exceptional value and savings to our customers by delivering superior cloud </a:t>
            </a:r>
            <a:r>
              <a:rPr lang="en-US" sz="3300" dirty="0" smtClean="0">
                <a:latin typeface="Arial" charset="0"/>
                <a:ea typeface="Arial" charset="0"/>
                <a:cs typeface="Arial" charset="0"/>
              </a:rPr>
              <a:t>management and software deployment expertise </a:t>
            </a:r>
            <a:r>
              <a:rPr lang="en-US" sz="3300" dirty="0">
                <a:latin typeface="Arial" charset="0"/>
                <a:ea typeface="Arial" charset="0"/>
                <a:cs typeface="Arial" charset="0"/>
              </a:rPr>
              <a:t>that </a:t>
            </a:r>
            <a:r>
              <a:rPr lang="en-US" sz="3300" dirty="0" smtClean="0">
                <a:latin typeface="Arial" charset="0"/>
                <a:ea typeface="Arial" charset="0"/>
                <a:cs typeface="Arial" charset="0"/>
              </a:rPr>
              <a:t>advances systems </a:t>
            </a:r>
            <a:r>
              <a:rPr lang="en-US" sz="3300" dirty="0">
                <a:latin typeface="Arial" charset="0"/>
                <a:ea typeface="Arial" charset="0"/>
                <a:cs typeface="Arial" charset="0"/>
              </a:rPr>
              <a:t>by unleashing the power of automation. </a:t>
            </a:r>
          </a:p>
          <a:p>
            <a:pPr marL="0" indent="0">
              <a:buNone/>
            </a:pPr>
            <a:r>
              <a:rPr lang="en-US" sz="3300" dirty="0" smtClean="0">
                <a:latin typeface="Arial" charset="0"/>
                <a:ea typeface="Arial" charset="0"/>
                <a:cs typeface="Arial" charset="0"/>
              </a:rPr>
              <a:t>OUR GUIDING PRINCIPLES</a:t>
            </a:r>
          </a:p>
          <a:p>
            <a:pPr marL="457200" indent="-457200">
              <a:buFont typeface="+mj-lt"/>
              <a:buAutoNum type="arabicPeriod"/>
            </a:pPr>
            <a:r>
              <a:rPr lang="en-US" sz="3300" dirty="0" smtClean="0">
                <a:latin typeface="Arial" charset="0"/>
                <a:ea typeface="Arial" charset="0"/>
                <a:cs typeface="Arial" charset="0"/>
              </a:rPr>
              <a:t>Cloud Management &amp; Migration</a:t>
            </a:r>
            <a:endParaRPr lang="en-US" sz="3300" dirty="0">
              <a:latin typeface="Arial" charset="0"/>
              <a:ea typeface="Arial" charset="0"/>
              <a:cs typeface="Arial" charset="0"/>
            </a:endParaRPr>
          </a:p>
          <a:p>
            <a:pPr marL="457200" indent="-457200">
              <a:buFont typeface="+mj-lt"/>
              <a:buAutoNum type="arabicPeriod"/>
            </a:pPr>
            <a:r>
              <a:rPr lang="en-US" sz="3300" dirty="0" smtClean="0">
                <a:latin typeface="Arial" charset="0"/>
                <a:ea typeface="Arial" charset="0"/>
                <a:cs typeface="Arial" charset="0"/>
              </a:rPr>
              <a:t>Software Deployment Systems</a:t>
            </a:r>
            <a:endParaRPr lang="en-US" sz="3300" dirty="0">
              <a:latin typeface="Arial" charset="0"/>
              <a:ea typeface="Arial" charset="0"/>
              <a:cs typeface="Arial" charset="0"/>
            </a:endParaRPr>
          </a:p>
          <a:p>
            <a:pPr marL="457200" indent="-457200">
              <a:buFont typeface="+mj-lt"/>
              <a:buAutoNum type="arabicPeriod"/>
            </a:pPr>
            <a:r>
              <a:rPr lang="en-US" sz="3300" dirty="0" smtClean="0">
                <a:latin typeface="Arial" charset="0"/>
                <a:ea typeface="Arial" charset="0"/>
                <a:cs typeface="Arial" charset="0"/>
              </a:rPr>
              <a:t>DevOps Expertise</a:t>
            </a:r>
          </a:p>
          <a:p>
            <a:pPr marL="0" indent="0">
              <a:buNone/>
            </a:pPr>
            <a:r>
              <a:rPr lang="en-US" sz="3300" dirty="0" smtClean="0">
                <a:latin typeface="Arial" charset="0"/>
                <a:ea typeface="Arial" charset="0"/>
                <a:cs typeface="Arial" charset="0"/>
              </a:rPr>
              <a:t>HOW CAN WE HELP YOU?</a:t>
            </a:r>
          </a:p>
          <a:p>
            <a:r>
              <a:rPr lang="en-US" sz="3300" dirty="0" smtClean="0">
                <a:latin typeface="Arial" charset="0"/>
                <a:ea typeface="Arial" charset="0"/>
                <a:cs typeface="Arial" charset="0"/>
              </a:rPr>
              <a:t>What are your </a:t>
            </a:r>
            <a:r>
              <a:rPr lang="en-US" sz="3300" dirty="0">
                <a:latin typeface="Arial" charset="0"/>
                <a:ea typeface="Arial" charset="0"/>
                <a:cs typeface="Arial" charset="0"/>
              </a:rPr>
              <a:t>c</a:t>
            </a:r>
            <a:r>
              <a:rPr lang="en-US" sz="3300" dirty="0" smtClean="0">
                <a:latin typeface="Arial" charset="0"/>
                <a:ea typeface="Arial" charset="0"/>
                <a:cs typeface="Arial" charset="0"/>
              </a:rPr>
              <a:t>loud management challenges?</a:t>
            </a:r>
          </a:p>
          <a:p>
            <a:r>
              <a:rPr lang="en-US" sz="3300" dirty="0" smtClean="0">
                <a:latin typeface="Arial" charset="0"/>
                <a:ea typeface="Arial" charset="0"/>
                <a:cs typeface="Arial" charset="0"/>
              </a:rPr>
              <a:t>What are your software </a:t>
            </a:r>
            <a:r>
              <a:rPr lang="en-US" sz="3300" dirty="0">
                <a:latin typeface="Arial" charset="0"/>
                <a:ea typeface="Arial" charset="0"/>
                <a:cs typeface="Arial" charset="0"/>
              </a:rPr>
              <a:t>d</a:t>
            </a:r>
            <a:r>
              <a:rPr lang="en-US" sz="3300" dirty="0" smtClean="0">
                <a:latin typeface="Arial" charset="0"/>
                <a:ea typeface="Arial" charset="0"/>
                <a:cs typeface="Arial" charset="0"/>
              </a:rPr>
              <a:t>eployment challenges?</a:t>
            </a:r>
          </a:p>
          <a:p>
            <a:endParaRPr lang="en-US" dirty="0"/>
          </a:p>
          <a:p>
            <a:endParaRPr lang="en-US" dirty="0"/>
          </a:p>
        </p:txBody>
      </p:sp>
      <p:pic>
        <p:nvPicPr>
          <p:cNvPr id="6" name="Picture 5" descr="APN_Standard Consulting Partner.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3045" y="8235951"/>
            <a:ext cx="1451501" cy="614363"/>
          </a:xfrm>
          <a:prstGeom prst="rect">
            <a:avLst/>
          </a:prstGeom>
        </p:spPr>
      </p:pic>
      <p:pic>
        <p:nvPicPr>
          <p:cNvPr id="7" name="Picture 6" descr="AWS Certified-DevOps Engineer-Professional_Larg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3211" y="8235951"/>
            <a:ext cx="1191578" cy="486359"/>
          </a:xfrm>
          <a:prstGeom prst="rect">
            <a:avLst/>
          </a:prstGeom>
        </p:spPr>
      </p:pic>
      <p:pic>
        <p:nvPicPr>
          <p:cNvPr id="8" name="Picture 7" descr="MicroSoftD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3455" y="8235951"/>
            <a:ext cx="1225014" cy="700708"/>
          </a:xfrm>
          <a:prstGeom prst="rect">
            <a:avLst/>
          </a:prstGeom>
        </p:spPr>
      </p:pic>
    </p:spTree>
    <p:extLst>
      <p:ext uri="{BB962C8B-B14F-4D97-AF65-F5344CB8AC3E}">
        <p14:creationId xmlns:p14="http://schemas.microsoft.com/office/powerpoint/2010/main" val="7921776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2593</TotalTime>
  <Words>177</Words>
  <Application>Microsoft Macintosh PowerPoint</Application>
  <PresentationFormat>Letter Paper (8.5x11 in)</PresentationFormat>
  <Paragraphs>14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Calibri Light</vt:lpstr>
      <vt:lpstr>Arial</vt:lpstr>
      <vt:lpstr>Office Theme</vt:lpstr>
      <vt:lpstr>CAS Snapshot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Admin Services (‘CAS’) Snapshot</dc:title>
  <dc:creator>Mark Noonan</dc:creator>
  <cp:lastModifiedBy>Mark Noonan</cp:lastModifiedBy>
  <cp:revision>16</cp:revision>
  <dcterms:created xsi:type="dcterms:W3CDTF">2016-01-21T21:00:04Z</dcterms:created>
  <dcterms:modified xsi:type="dcterms:W3CDTF">2016-01-29T16:08:50Z</dcterms:modified>
</cp:coreProperties>
</file>