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8" r:id="rId4"/>
    <p:sldId id="259" r:id="rId5"/>
    <p:sldId id="260" r:id="rId6"/>
    <p:sldId id="264" r:id="rId7"/>
    <p:sldId id="263" r:id="rId8"/>
    <p:sldId id="265" r:id="rId9"/>
    <p:sldId id="261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>
      <p:cViewPr varScale="1">
        <p:scale>
          <a:sx n="108" d="100"/>
          <a:sy n="108" d="100"/>
        </p:scale>
        <p:origin x="176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3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19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82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68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8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3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81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56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12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50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7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AD86E-A6F9-415F-935E-FBD814657B53}" type="datetimeFigureOut">
              <a:rPr lang="en-US" smtClean="0"/>
              <a:t>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0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Cloud Admin Services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86200"/>
            <a:ext cx="6629400" cy="175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Cloud Admin Services are experts at creating </a:t>
            </a:r>
            <a:r>
              <a:rPr lang="en-US" smtClean="0"/>
              <a:t>automated </a:t>
            </a:r>
            <a:r>
              <a:rPr lang="en-US" smtClean="0"/>
              <a:t>software deployments with </a:t>
            </a:r>
            <a:r>
              <a:rPr lang="en-US" dirty="0" smtClean="0"/>
              <a:t>Amazon Web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471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You Migrating a Legacy Application to the Cloud?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We Have A Deep Understand of AWS Architecture</a:t>
            </a:r>
            <a:endParaRPr lang="en-US" dirty="0" smtClean="0"/>
          </a:p>
          <a:p>
            <a:r>
              <a:rPr lang="en-US" dirty="0" smtClean="0"/>
              <a:t>You still need these legacy applications but they are currently manual, unsecure, and not backed up.</a:t>
            </a:r>
          </a:p>
          <a:p>
            <a:r>
              <a:rPr lang="en-US" dirty="0" smtClean="0"/>
              <a:t>We specialize in migrating </a:t>
            </a:r>
            <a:r>
              <a:rPr lang="en-US" dirty="0"/>
              <a:t>L</a:t>
            </a:r>
            <a:r>
              <a:rPr lang="en-US" dirty="0" smtClean="0"/>
              <a:t>egacy Application Migration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26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Your Information Security Checks Included in Your Deployments Every Time?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Stay Compliant Every Time You Deploy</a:t>
            </a:r>
            <a:endParaRPr lang="en-US" dirty="0" smtClean="0"/>
          </a:p>
          <a:p>
            <a:r>
              <a:rPr lang="en-US" dirty="0"/>
              <a:t>We specialize in creating Automated Security </a:t>
            </a:r>
            <a:r>
              <a:rPr lang="en-US" dirty="0" smtClean="0"/>
              <a:t>Checks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151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Are </a:t>
            </a:r>
            <a:r>
              <a:rPr lang="en-US" sz="4000" dirty="0" smtClean="0"/>
              <a:t>There </a:t>
            </a:r>
            <a:r>
              <a:rPr lang="en-US" sz="4000" dirty="0"/>
              <a:t>H</a:t>
            </a:r>
            <a:r>
              <a:rPr lang="en-US" sz="4000" dirty="0" smtClean="0"/>
              <a:t>idden </a:t>
            </a:r>
            <a:r>
              <a:rPr lang="en-US" sz="4000" dirty="0"/>
              <a:t>E</a:t>
            </a:r>
            <a:r>
              <a:rPr lang="en-US" sz="4000" dirty="0" smtClean="0"/>
              <a:t>rrors </a:t>
            </a:r>
            <a:r>
              <a:rPr lang="en-US" sz="4000" dirty="0" smtClean="0"/>
              <a:t>in </a:t>
            </a:r>
            <a:r>
              <a:rPr lang="en-US" sz="4000" dirty="0" smtClean="0"/>
              <a:t>Your </a:t>
            </a:r>
            <a:r>
              <a:rPr lang="en-US" sz="4000" dirty="0"/>
              <a:t>S</a:t>
            </a:r>
            <a:r>
              <a:rPr lang="en-US" sz="4000" dirty="0" smtClean="0"/>
              <a:t>oftware </a:t>
            </a:r>
            <a:r>
              <a:rPr lang="en-US" sz="4000" dirty="0" smtClean="0"/>
              <a:t>D</a:t>
            </a:r>
            <a:r>
              <a:rPr lang="en-US" sz="4000" dirty="0" smtClean="0"/>
              <a:t>eployments?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en-US" dirty="0" smtClean="0"/>
              <a:t>These Hidden Errors could cost your organization millions of dollars in</a:t>
            </a:r>
            <a:r>
              <a:rPr lang="is-IS" dirty="0" smtClean="0"/>
              <a:t>…(what?)</a:t>
            </a:r>
            <a:endParaRPr lang="en-US" dirty="0" smtClean="0"/>
          </a:p>
          <a:p>
            <a:r>
              <a:rPr lang="en-US" dirty="0" smtClean="0"/>
              <a:t>Business </a:t>
            </a:r>
            <a:r>
              <a:rPr lang="en-US" dirty="0" smtClean="0"/>
              <a:t>interruptions due to deployment errors can ripple effects of excessive time and cost</a:t>
            </a:r>
            <a:r>
              <a:rPr lang="en-US" dirty="0" smtClean="0"/>
              <a:t>.</a:t>
            </a:r>
          </a:p>
          <a:p>
            <a:r>
              <a:rPr lang="en-US" dirty="0"/>
              <a:t>We specialize in eliminating all Hidden Errors through our automated solutions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933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</a:t>
            </a:r>
            <a:r>
              <a:rPr lang="en-US" dirty="0" smtClean="0"/>
              <a:t>You Considering</a:t>
            </a:r>
            <a:r>
              <a:rPr lang="en-US" dirty="0" smtClean="0"/>
              <a:t> a </a:t>
            </a:r>
            <a:br>
              <a:rPr lang="en-US" dirty="0" smtClean="0"/>
            </a:br>
            <a:r>
              <a:rPr lang="en-US" dirty="0" smtClean="0"/>
              <a:t>Move </a:t>
            </a:r>
            <a:r>
              <a:rPr lang="en-US" dirty="0" smtClean="0"/>
              <a:t>to the </a:t>
            </a:r>
            <a:r>
              <a:rPr lang="en-US" dirty="0" smtClean="0"/>
              <a:t>Cloud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o </a:t>
            </a:r>
            <a:r>
              <a:rPr lang="en-US" dirty="0" smtClean="0"/>
              <a:t>you know how to organize </a:t>
            </a:r>
            <a:r>
              <a:rPr lang="en-US" dirty="0" smtClean="0"/>
              <a:t>a strong </a:t>
            </a:r>
            <a:r>
              <a:rPr lang="en-US" dirty="0" smtClean="0"/>
              <a:t>team?</a:t>
            </a:r>
          </a:p>
          <a:p>
            <a:r>
              <a:rPr lang="en-US" dirty="0" smtClean="0"/>
              <a:t>Do you have the ability internally to create the best </a:t>
            </a:r>
            <a:r>
              <a:rPr lang="en-US" dirty="0" smtClean="0"/>
              <a:t>code to achieve </a:t>
            </a:r>
            <a:r>
              <a:rPr lang="en-US" dirty="0" smtClean="0"/>
              <a:t>maximum results?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36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AWS Experts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experience solving the most difficult AWS application migration and automation </a:t>
            </a:r>
            <a:r>
              <a:rPr lang="en-US" dirty="0" smtClean="0"/>
              <a:t>challenges</a:t>
            </a:r>
            <a:endParaRPr lang="en-US" dirty="0" smtClean="0"/>
          </a:p>
          <a:p>
            <a:r>
              <a:rPr lang="en-US" dirty="0" smtClean="0"/>
              <a:t>We are an accredited AWS </a:t>
            </a:r>
            <a:r>
              <a:rPr lang="en-US" dirty="0"/>
              <a:t>P</a:t>
            </a:r>
            <a:r>
              <a:rPr lang="en-US" dirty="0" smtClean="0"/>
              <a:t>artner </a:t>
            </a:r>
            <a:r>
              <a:rPr lang="en-US" dirty="0" smtClean="0"/>
              <a:t>since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92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DevOps Professionals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build reusable code</a:t>
            </a:r>
          </a:p>
          <a:p>
            <a:r>
              <a:rPr lang="en-US" dirty="0" smtClean="0"/>
              <a:t>We are </a:t>
            </a:r>
            <a:r>
              <a:rPr lang="en-US" dirty="0" smtClean="0"/>
              <a:t>experienced </a:t>
            </a:r>
            <a:r>
              <a:rPr lang="en-US" dirty="0" smtClean="0"/>
              <a:t>D</a:t>
            </a:r>
            <a:r>
              <a:rPr lang="en-US" dirty="0" smtClean="0"/>
              <a:t>evOps </a:t>
            </a:r>
            <a:r>
              <a:rPr lang="en-US" dirty="0" smtClean="0"/>
              <a:t>developers</a:t>
            </a:r>
          </a:p>
          <a:p>
            <a:r>
              <a:rPr lang="en-US" dirty="0" smtClean="0"/>
              <a:t>We can train and </a:t>
            </a:r>
            <a:r>
              <a:rPr lang="en-US" dirty="0" smtClean="0"/>
              <a:t>support </a:t>
            </a:r>
            <a:r>
              <a:rPr lang="en-US" dirty="0" smtClean="0"/>
              <a:t>onboarding of </a:t>
            </a:r>
            <a:r>
              <a:rPr lang="en-US" dirty="0" smtClean="0"/>
              <a:t>new team members and starting new teams</a:t>
            </a:r>
          </a:p>
          <a:p>
            <a:r>
              <a:rPr lang="en-US" dirty="0" smtClean="0"/>
              <a:t>We create </a:t>
            </a:r>
            <a:r>
              <a:rPr lang="en-US" dirty="0" smtClean="0"/>
              <a:t>processes that scale across the </a:t>
            </a:r>
            <a:r>
              <a:rPr lang="en-US" dirty="0" smtClean="0"/>
              <a:t>entire enterprise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167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</a:t>
            </a:r>
            <a:r>
              <a:rPr lang="en-US" dirty="0" smtClean="0"/>
              <a:t>nterprise Developers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understand software development in the enterprise and the challenges that go with </a:t>
            </a:r>
            <a:r>
              <a:rPr lang="en-US" dirty="0" smtClean="0"/>
              <a:t>it</a:t>
            </a:r>
          </a:p>
          <a:p>
            <a:r>
              <a:rPr lang="en-US" dirty="0" smtClean="0"/>
              <a:t>We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We...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3617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 </a:t>
            </a:r>
            <a:r>
              <a:rPr lang="en-US" dirty="0"/>
              <a:t>a</a:t>
            </a:r>
            <a:r>
              <a:rPr lang="en-US" dirty="0" smtClean="0"/>
              <a:t>s </a:t>
            </a:r>
            <a:r>
              <a:rPr lang="en-US" dirty="0"/>
              <a:t>C</a:t>
            </a:r>
            <a:r>
              <a:rPr lang="en-US" dirty="0" smtClean="0"/>
              <a:t>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e </a:t>
            </a:r>
            <a:r>
              <a:rPr lang="en-US" dirty="0" smtClean="0"/>
              <a:t>write infrastructure as code that integrates with Jenkins, and can be easily deployed to multiple </a:t>
            </a:r>
            <a:r>
              <a:rPr lang="en-US" dirty="0" smtClean="0"/>
              <a:t>environments (?) </a:t>
            </a:r>
            <a:r>
              <a:rPr lang="en-US" dirty="0" smtClean="0"/>
              <a:t>and regions </a:t>
            </a:r>
            <a:r>
              <a:rPr lang="en-US" dirty="0" smtClean="0"/>
              <a:t>(?)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63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360 Degree </a:t>
            </a:r>
            <a:r>
              <a:rPr lang="en-US" dirty="0"/>
              <a:t>T</a:t>
            </a:r>
            <a:r>
              <a:rPr lang="en-US" dirty="0" smtClean="0"/>
              <a:t>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 believe in looking at the challenges from all angles to discover and implement the best solutions. </a:t>
            </a:r>
          </a:p>
          <a:p>
            <a:r>
              <a:rPr lang="en-US" dirty="0" smtClean="0"/>
              <a:t>We believe in validating issues early and validating often.</a:t>
            </a:r>
          </a:p>
          <a:p>
            <a:r>
              <a:rPr lang="en-US" dirty="0" smtClean="0"/>
              <a:t>We test the quality of the deployment and integrate the results with Jenkins.</a:t>
            </a:r>
          </a:p>
          <a:p>
            <a:pPr marL="0" indent="0">
              <a:buNone/>
            </a:pPr>
            <a:r>
              <a:rPr lang="en-US" b="1" u="sng" dirty="0" smtClean="0"/>
              <a:t>Types of tests we administer</a:t>
            </a:r>
            <a:r>
              <a:rPr lang="en-US" dirty="0" smtClean="0"/>
              <a:t>:</a:t>
            </a:r>
          </a:p>
          <a:p>
            <a:r>
              <a:rPr lang="en-US" dirty="0" smtClean="0"/>
              <a:t>Unit test – are you producing high quality scripts?</a:t>
            </a:r>
          </a:p>
          <a:p>
            <a:r>
              <a:rPr lang="en-US" dirty="0" smtClean="0"/>
              <a:t>Infrastructure – validating that infrastructure meets expectations</a:t>
            </a:r>
          </a:p>
          <a:p>
            <a:r>
              <a:rPr lang="en-US" dirty="0" smtClean="0"/>
              <a:t>Security compliance – is the solution you deployed secure and compliant?</a:t>
            </a:r>
          </a:p>
          <a:p>
            <a:r>
              <a:rPr lang="en-US" dirty="0" smtClean="0"/>
              <a:t>Instance quality – making sure the code is properly deployed and running on each server</a:t>
            </a:r>
          </a:p>
          <a:p>
            <a:r>
              <a:rPr lang="en-US" dirty="0" smtClean="0"/>
              <a:t>Our tests are designed to be run any time, even in production, to make sure everything continues to work correctly</a:t>
            </a:r>
          </a:p>
          <a:p>
            <a:r>
              <a:rPr lang="en-US" dirty="0" smtClean="0"/>
              <a:t>Configuration management – detect and auto-remediate differences from what’s expected.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51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AWS Accelerator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All the necessary tools, sample code, and our processes to get your Dev and Ops teams immediately productive, all in one box solution. </a:t>
            </a:r>
          </a:p>
          <a:p>
            <a:r>
              <a:rPr lang="en-US" dirty="0" smtClean="0"/>
              <a:t>Source control</a:t>
            </a:r>
          </a:p>
          <a:p>
            <a:pPr lvl="1"/>
            <a:r>
              <a:rPr lang="en-US" dirty="0" err="1" smtClean="0"/>
              <a:t>Git</a:t>
            </a:r>
            <a:r>
              <a:rPr lang="en-US" dirty="0" smtClean="0"/>
              <a:t> / source control</a:t>
            </a:r>
          </a:p>
          <a:p>
            <a:r>
              <a:rPr lang="en-US" dirty="0" smtClean="0"/>
              <a:t>IDE</a:t>
            </a:r>
          </a:p>
          <a:p>
            <a:pPr lvl="1"/>
            <a:r>
              <a:rPr lang="en-US" dirty="0" smtClean="0"/>
              <a:t>visual studio/IDE</a:t>
            </a:r>
          </a:p>
          <a:p>
            <a:r>
              <a:rPr lang="en-US" dirty="0" smtClean="0"/>
              <a:t>Environments on demand</a:t>
            </a:r>
          </a:p>
          <a:p>
            <a:pPr lvl="1"/>
            <a:r>
              <a:rPr lang="en-US" dirty="0" smtClean="0"/>
              <a:t>Vagrant (developer environment)</a:t>
            </a:r>
          </a:p>
          <a:p>
            <a:pPr lvl="1"/>
            <a:r>
              <a:rPr lang="en-US" dirty="0" smtClean="0"/>
              <a:t>Amazon Web Services (test/prod environments)</a:t>
            </a:r>
          </a:p>
          <a:p>
            <a:r>
              <a:rPr lang="en-US" dirty="0" smtClean="0"/>
              <a:t>Scripting</a:t>
            </a:r>
          </a:p>
          <a:p>
            <a:pPr lvl="1"/>
            <a:r>
              <a:rPr lang="en-US" dirty="0" smtClean="0"/>
              <a:t>PowerShell</a:t>
            </a:r>
          </a:p>
          <a:p>
            <a:pPr lvl="1"/>
            <a:r>
              <a:rPr lang="en-US" dirty="0" smtClean="0"/>
              <a:t>Bash</a:t>
            </a:r>
          </a:p>
          <a:p>
            <a:r>
              <a:rPr lang="en-US" dirty="0" smtClean="0"/>
              <a:t>Code deployment</a:t>
            </a:r>
          </a:p>
          <a:p>
            <a:pPr marL="742950" lvl="2" indent="-342900"/>
            <a:r>
              <a:rPr lang="en-US" dirty="0" smtClean="0"/>
              <a:t>salt-stack / configuration management – detect and auto-remediate problems, simplify code deployments </a:t>
            </a:r>
          </a:p>
          <a:p>
            <a:pPr marL="742950" lvl="2" indent="-342900"/>
            <a:r>
              <a:rPr lang="en-US" dirty="0" smtClean="0"/>
              <a:t>Remote command execution for monitoring and resolving issues </a:t>
            </a:r>
          </a:p>
          <a:p>
            <a:r>
              <a:rPr lang="en-US" dirty="0" smtClean="0"/>
              <a:t>Testing</a:t>
            </a:r>
          </a:p>
          <a:p>
            <a:pPr lvl="1"/>
            <a:r>
              <a:rPr lang="en-US" dirty="0" err="1" smtClean="0"/>
              <a:t>PyUnit</a:t>
            </a:r>
            <a:r>
              <a:rPr lang="en-US" dirty="0" smtClean="0"/>
              <a:t> – testing framework for </a:t>
            </a:r>
            <a:r>
              <a:rPr lang="en-US" dirty="0" err="1" smtClean="0"/>
              <a:t>linux</a:t>
            </a:r>
            <a:endParaRPr lang="en-US" dirty="0" smtClean="0"/>
          </a:p>
          <a:p>
            <a:pPr lvl="1"/>
            <a:r>
              <a:rPr lang="en-US" dirty="0" smtClean="0"/>
              <a:t>Pester – testing framework for Windows</a:t>
            </a:r>
          </a:p>
          <a:p>
            <a:r>
              <a:rPr lang="en-US" dirty="0" smtClean="0"/>
              <a:t>CI/CD</a:t>
            </a:r>
          </a:p>
          <a:p>
            <a:pPr lvl="1"/>
            <a:r>
              <a:rPr lang="en-US" dirty="0" smtClean="0"/>
              <a:t>Jenkins and necessary plug-ins</a:t>
            </a:r>
          </a:p>
          <a:p>
            <a:pPr lvl="1"/>
            <a:r>
              <a:rPr lang="en-US" dirty="0" err="1" smtClean="0"/>
              <a:t>Saltstack</a:t>
            </a:r>
            <a:r>
              <a:rPr lang="en-US" dirty="0" smtClean="0"/>
              <a:t> integration ensures that everything is centrally controlled and visible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72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Put Our Expertise &amp; Our AWS Solutions to Work for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your cloud challenge?</a:t>
            </a:r>
            <a:endParaRPr lang="en-US" dirty="0" smtClean="0"/>
          </a:p>
          <a:p>
            <a:r>
              <a:rPr lang="en-US" dirty="0" smtClean="0"/>
              <a:t>What is your deployment challenge?</a:t>
            </a:r>
          </a:p>
          <a:p>
            <a:r>
              <a:rPr lang="en-US" smtClean="0"/>
              <a:t>What is </a:t>
            </a:r>
            <a:r>
              <a:rPr lang="en-US" dirty="0" smtClean="0"/>
              <a:t>in desperate need of automation?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8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540</Words>
  <Application>Microsoft Macintosh PowerPoint</Application>
  <PresentationFormat>On-screen Show (4:3)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Office Theme</vt:lpstr>
      <vt:lpstr>Cloud Admin Services</vt:lpstr>
      <vt:lpstr>Are You Migrating a Legacy Application to the Cloud?</vt:lpstr>
      <vt:lpstr>Are Your Information Security Checks Included in Your Deployments Every Time?</vt:lpstr>
      <vt:lpstr>Are There Hidden Errors in Your Software Deployments?</vt:lpstr>
      <vt:lpstr>Are You Considering a  Move to the Cloud?</vt:lpstr>
      <vt:lpstr>AWS Experts</vt:lpstr>
      <vt:lpstr>DevOps Professionals</vt:lpstr>
      <vt:lpstr>Enterprise Developers</vt:lpstr>
      <vt:lpstr>Infrastructure as Code</vt:lpstr>
      <vt:lpstr>Our 360 Degree Tests</vt:lpstr>
      <vt:lpstr>Our AWS Accelerator Package</vt:lpstr>
      <vt:lpstr>Put Our Expertise &amp; Our AWS Solutions to Work for YOU</vt:lpstr>
    </vt:vector>
  </TitlesOfParts>
  <Company>Mary Kay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Admin Services</dc:title>
  <dc:creator>Ray Bachert</dc:creator>
  <cp:lastModifiedBy>Mark Noonan</cp:lastModifiedBy>
  <cp:revision>22</cp:revision>
  <dcterms:created xsi:type="dcterms:W3CDTF">2016-01-18T18:49:54Z</dcterms:created>
  <dcterms:modified xsi:type="dcterms:W3CDTF">2016-01-22T00:57:57Z</dcterms:modified>
</cp:coreProperties>
</file>